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</a:t>
            </a:r>
            <a:r>
              <a:rPr sz="1800" baseline="-25000"/>
              <a:t>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achtste oplossing: L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